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13"/>
  </p:notesMasterIdLst>
  <p:sldIdLst>
    <p:sldId id="262" r:id="rId2"/>
    <p:sldId id="256" r:id="rId3"/>
    <p:sldId id="257" r:id="rId4"/>
    <p:sldId id="259" r:id="rId5"/>
    <p:sldId id="258" r:id="rId6"/>
    <p:sldId id="260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2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B2F5C9-781C-EC42-8B20-B124749A741D}" type="datetimeFigureOut">
              <a:rPr lang="en-US" smtClean="0"/>
              <a:t>9/29/18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D52E7C-3054-0E46-AD30-DE0A5CAD9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879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9/29/18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blocks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4628" y="1022350"/>
            <a:ext cx="4202242" cy="29835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5685" y="3842879"/>
            <a:ext cx="2556329" cy="153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26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sockets </a:t>
            </a:r>
            <a:r>
              <a:rPr lang="en-US" dirty="0" smtClean="0"/>
              <a:t>client (emitter)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51" y="1123837"/>
            <a:ext cx="8031714" cy="378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87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sockets </a:t>
            </a:r>
            <a:r>
              <a:rPr lang="en-US" dirty="0"/>
              <a:t>client (receiver)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508" y="2595623"/>
            <a:ext cx="7747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596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Deploying applications in the cloud with </a:t>
            </a:r>
            <a:r>
              <a:rPr lang="en-US" dirty="0" err="1" smtClean="0"/>
              <a:t>Heroku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Web sockets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Damian Miranda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69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than 10 years in the software development industry</a:t>
            </a:r>
          </a:p>
          <a:p>
            <a:r>
              <a:rPr lang="en-US" dirty="0" smtClean="0"/>
              <a:t>Software engineer @ GEIQ</a:t>
            </a:r>
          </a:p>
          <a:p>
            <a:pPr lvl="1"/>
            <a:r>
              <a:rPr lang="en-US" dirty="0" smtClean="0"/>
              <a:t>Digital Twin</a:t>
            </a:r>
          </a:p>
          <a:p>
            <a:pPr lvl="1"/>
            <a:r>
              <a:rPr lang="en-US" dirty="0" smtClean="0"/>
              <a:t>Time tracking management </a:t>
            </a:r>
            <a:r>
              <a:rPr lang="en-US" dirty="0" smtClean="0"/>
              <a:t>software</a:t>
            </a:r>
            <a:endParaRPr lang="en-US" dirty="0" smtClean="0"/>
          </a:p>
          <a:p>
            <a:r>
              <a:rPr lang="en-US" dirty="0" smtClean="0"/>
              <a:t>Twitter: @</a:t>
            </a:r>
            <a:r>
              <a:rPr lang="en-US" dirty="0" err="1" smtClean="0"/>
              <a:t>damian_miranda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10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 with </a:t>
            </a:r>
            <a:r>
              <a:rPr lang="en-US" dirty="0" err="1" smtClean="0"/>
              <a:t>Heroku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Install </a:t>
            </a:r>
            <a:r>
              <a:rPr lang="en-US" b="1" dirty="0" err="1" smtClean="0"/>
              <a:t>Heroku</a:t>
            </a:r>
            <a:r>
              <a:rPr lang="en-US" b="1" dirty="0" smtClean="0"/>
              <a:t> CLI:</a:t>
            </a:r>
          </a:p>
          <a:p>
            <a:r>
              <a:rPr lang="en-US" dirty="0"/>
              <a:t>curl https://cli-</a:t>
            </a:r>
            <a:r>
              <a:rPr lang="en-US" dirty="0" err="1"/>
              <a:t>assets.heroku.com</a:t>
            </a:r>
            <a:r>
              <a:rPr lang="en-US" dirty="0"/>
              <a:t>/</a:t>
            </a:r>
            <a:r>
              <a:rPr lang="en-US" dirty="0" err="1"/>
              <a:t>install.sh</a:t>
            </a:r>
            <a:r>
              <a:rPr lang="en-US" dirty="0"/>
              <a:t> | </a:t>
            </a:r>
            <a:r>
              <a:rPr lang="en-US" dirty="0" err="1" smtClean="0"/>
              <a:t>sh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9198" y="1513115"/>
            <a:ext cx="2120272" cy="129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122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 with </a:t>
            </a:r>
            <a:r>
              <a:rPr lang="en-US" dirty="0" err="1" smtClean="0"/>
              <a:t>Heroku</a:t>
            </a:r>
            <a:r>
              <a:rPr lang="en-US" dirty="0" smtClean="0"/>
              <a:t> (</a:t>
            </a:r>
            <a:r>
              <a:rPr lang="en-US" dirty="0" err="1" smtClean="0"/>
              <a:t>Nodejs</a:t>
            </a:r>
            <a:r>
              <a:rPr lang="en-US" dirty="0" smtClean="0"/>
              <a:t> example)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3492231" cy="5120640"/>
          </a:xfrm>
        </p:spPr>
        <p:txBody>
          <a:bodyPr>
            <a:normAutofit/>
          </a:bodyPr>
          <a:lstStyle/>
          <a:p>
            <a:r>
              <a:rPr lang="en-US" sz="1800" b="1" dirty="0" smtClean="0">
                <a:latin typeface="Calibri" charset="0"/>
                <a:ea typeface="Calibri" charset="0"/>
                <a:cs typeface="Calibri" charset="0"/>
              </a:rPr>
              <a:t>Initialize a </a:t>
            </a:r>
            <a:r>
              <a:rPr lang="en-US" sz="1800" b="1" dirty="0" err="1" smtClean="0">
                <a:latin typeface="Calibri" charset="0"/>
                <a:ea typeface="Calibri" charset="0"/>
                <a:cs typeface="Calibri" charset="0"/>
              </a:rPr>
              <a:t>Nodejs</a:t>
            </a:r>
            <a:r>
              <a:rPr lang="en-US" sz="1800" b="1" dirty="0" smtClean="0">
                <a:latin typeface="Calibri" charset="0"/>
                <a:ea typeface="Calibri" charset="0"/>
                <a:cs typeface="Calibri" charset="0"/>
              </a:rPr>
              <a:t> application:</a:t>
            </a:r>
          </a:p>
          <a:p>
            <a:r>
              <a:rPr lang="en-US" sz="1800" dirty="0" err="1">
                <a:latin typeface="Calibri" charset="0"/>
                <a:ea typeface="Calibri" charset="0"/>
                <a:cs typeface="Calibri" charset="0"/>
              </a:rPr>
              <a:t>n</a:t>
            </a:r>
            <a:r>
              <a:rPr lang="en-US" sz="1800" dirty="0" err="1" smtClean="0">
                <a:latin typeface="Calibri" charset="0"/>
                <a:ea typeface="Calibri" charset="0"/>
                <a:cs typeface="Calibri" charset="0"/>
              </a:rPr>
              <a:t>pm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800" dirty="0" err="1" smtClean="0">
                <a:latin typeface="Calibri" charset="0"/>
                <a:ea typeface="Calibri" charset="0"/>
                <a:cs typeface="Calibri" charset="0"/>
              </a:rPr>
              <a:t>init</a:t>
            </a:r>
            <a:endParaRPr lang="en-US" sz="18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1800" b="1" dirty="0" smtClean="0">
                <a:latin typeface="Calibri" charset="0"/>
                <a:ea typeface="Calibri" charset="0"/>
                <a:cs typeface="Calibri" charset="0"/>
              </a:rPr>
              <a:t>Install express</a:t>
            </a:r>
          </a:p>
          <a:p>
            <a:r>
              <a:rPr lang="en-US" sz="1800" dirty="0" err="1">
                <a:latin typeface="Calibri" charset="0"/>
                <a:ea typeface="Calibri" charset="0"/>
                <a:cs typeface="Calibri" charset="0"/>
              </a:rPr>
              <a:t>npm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 install 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express --save</a:t>
            </a:r>
          </a:p>
          <a:p>
            <a:r>
              <a:rPr lang="en-US" sz="1800" b="1" dirty="0" err="1" smtClean="0">
                <a:latin typeface="Calibri" charset="0"/>
                <a:ea typeface="Calibri" charset="0"/>
                <a:cs typeface="Calibri" charset="0"/>
              </a:rPr>
              <a:t>Init</a:t>
            </a:r>
            <a:r>
              <a:rPr lang="en-US" sz="1800" b="1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800" b="1" dirty="0" err="1" smtClean="0">
                <a:latin typeface="Calibri" charset="0"/>
                <a:ea typeface="Calibri" charset="0"/>
                <a:cs typeface="Calibri" charset="0"/>
              </a:rPr>
              <a:t>Git</a:t>
            </a:r>
            <a:endParaRPr lang="en-US" sz="1800" b="1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1800" dirty="0" err="1">
                <a:latin typeface="Calibri" charset="0"/>
                <a:ea typeface="Calibri" charset="0"/>
                <a:cs typeface="Calibri" charset="0"/>
              </a:rPr>
              <a:t>g</a:t>
            </a:r>
            <a:r>
              <a:rPr lang="en-US" sz="1800" dirty="0" err="1" smtClean="0">
                <a:latin typeface="Calibri" charset="0"/>
                <a:ea typeface="Calibri" charset="0"/>
                <a:cs typeface="Calibri" charset="0"/>
              </a:rPr>
              <a:t>it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800" dirty="0" err="1" smtClean="0">
                <a:latin typeface="Calibri" charset="0"/>
                <a:ea typeface="Calibri" charset="0"/>
                <a:cs typeface="Calibri" charset="0"/>
              </a:rPr>
              <a:t>init</a:t>
            </a:r>
            <a:endParaRPr lang="en-US" sz="18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1800" b="1" dirty="0" smtClean="0">
                <a:latin typeface="Calibri" charset="0"/>
                <a:ea typeface="Calibri" charset="0"/>
                <a:cs typeface="Calibri" charset="0"/>
              </a:rPr>
              <a:t>Create a Profile file</a:t>
            </a:r>
          </a:p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ouch </a:t>
            </a:r>
            <a:r>
              <a:rPr lang="en-US" sz="1800" dirty="0" err="1" smtClean="0">
                <a:latin typeface="Calibri" charset="0"/>
                <a:ea typeface="Calibri" charset="0"/>
                <a:cs typeface="Calibri" charset="0"/>
              </a:rPr>
              <a:t>Procfile</a:t>
            </a:r>
            <a:endParaRPr lang="en-US" sz="1800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e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cho </a:t>
            </a:r>
            <a:r>
              <a:rPr lang="mr-IN" sz="1800" dirty="0" smtClean="0">
                <a:latin typeface="Calibri" charset="0"/>
                <a:ea typeface="Calibri" charset="0"/>
                <a:cs typeface="Calibri" charset="0"/>
              </a:rPr>
              <a:t>'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web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: node </a:t>
            </a:r>
            <a:r>
              <a:rPr lang="en-US" sz="1800" dirty="0" err="1" smtClean="0">
                <a:latin typeface="Calibri" charset="0"/>
                <a:ea typeface="Calibri" charset="0"/>
                <a:cs typeface="Calibri" charset="0"/>
              </a:rPr>
              <a:t>index.js</a:t>
            </a:r>
            <a:r>
              <a:rPr lang="mr-IN" sz="1800" dirty="0" smtClean="0">
                <a:latin typeface="Calibri" charset="0"/>
                <a:ea typeface="Calibri" charset="0"/>
                <a:cs typeface="Calibri" charset="0"/>
              </a:rPr>
              <a:t>'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 &gt;&gt; </a:t>
            </a:r>
            <a:r>
              <a:rPr lang="en-US" sz="1800" dirty="0" err="1" smtClean="0">
                <a:latin typeface="Calibri" charset="0"/>
                <a:ea typeface="Calibri" charset="0"/>
                <a:cs typeface="Calibri" charset="0"/>
              </a:rPr>
              <a:t>Procfile</a:t>
            </a:r>
            <a:endParaRPr lang="en-US" sz="18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713992" y="864108"/>
            <a:ext cx="3492231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Create the </a:t>
            </a:r>
            <a:r>
              <a:rPr lang="en-US" sz="1800" b="1" dirty="0" err="1"/>
              <a:t>index.js</a:t>
            </a:r>
            <a:endParaRPr lang="en-US" sz="1800" b="1" dirty="0"/>
          </a:p>
          <a:p>
            <a:r>
              <a:rPr lang="en-US" sz="1800" dirty="0"/>
              <a:t>touch </a:t>
            </a:r>
            <a:r>
              <a:rPr lang="en-US" sz="1800" dirty="0" err="1"/>
              <a:t>index.js</a:t>
            </a:r>
            <a:endParaRPr lang="en-US" sz="1800" dirty="0"/>
          </a:p>
          <a:p>
            <a:r>
              <a:rPr lang="en-US" sz="1800" b="1" dirty="0"/>
              <a:t>Login into </a:t>
            </a:r>
            <a:r>
              <a:rPr lang="en-US" sz="1800" b="1" dirty="0" err="1"/>
              <a:t>Heroku</a:t>
            </a:r>
            <a:r>
              <a:rPr lang="en-US" sz="1800" b="1" dirty="0"/>
              <a:t>:</a:t>
            </a:r>
          </a:p>
          <a:p>
            <a:r>
              <a:rPr lang="en-US" sz="1800" dirty="0" err="1"/>
              <a:t>heroku</a:t>
            </a:r>
            <a:r>
              <a:rPr lang="en-US" sz="1800" dirty="0"/>
              <a:t> login</a:t>
            </a:r>
          </a:p>
          <a:p>
            <a:r>
              <a:rPr lang="en-US" sz="1800" b="1" dirty="0"/>
              <a:t>Create you app:</a:t>
            </a:r>
          </a:p>
          <a:p>
            <a:r>
              <a:rPr lang="en-US" sz="1800" dirty="0" err="1"/>
              <a:t>heroku</a:t>
            </a:r>
            <a:r>
              <a:rPr lang="en-US" sz="1800" dirty="0"/>
              <a:t> create</a:t>
            </a:r>
          </a:p>
          <a:p>
            <a:r>
              <a:rPr lang="en-US" sz="1800" b="1" dirty="0"/>
              <a:t>Push your code:</a:t>
            </a:r>
          </a:p>
          <a:p>
            <a:r>
              <a:rPr lang="en-US" sz="1800" dirty="0" err="1"/>
              <a:t>git</a:t>
            </a:r>
            <a:r>
              <a:rPr lang="en-US" sz="1800" dirty="0"/>
              <a:t> add</a:t>
            </a:r>
          </a:p>
          <a:p>
            <a:r>
              <a:rPr lang="en-US" sz="1800" dirty="0" err="1"/>
              <a:t>git</a:t>
            </a:r>
            <a:r>
              <a:rPr lang="en-US" sz="1800" dirty="0"/>
              <a:t> commit -m ”Initial commit”</a:t>
            </a:r>
          </a:p>
          <a:p>
            <a:r>
              <a:rPr lang="en-US" sz="1800" dirty="0" err="1"/>
              <a:t>git</a:t>
            </a:r>
            <a:r>
              <a:rPr lang="en-US" sz="1800" dirty="0"/>
              <a:t> push </a:t>
            </a:r>
            <a:r>
              <a:rPr lang="en-US" sz="1800" dirty="0" err="1"/>
              <a:t>heroku</a:t>
            </a:r>
            <a:r>
              <a:rPr lang="en-US" sz="1800" dirty="0"/>
              <a:t> master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39195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</a:t>
            </a:r>
            <a:r>
              <a:rPr lang="en-US" dirty="0" err="1" smtClean="0"/>
              <a:t>ndex.js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const</a:t>
            </a:r>
            <a:r>
              <a:rPr lang="en-US" dirty="0"/>
              <a:t> http = require('http');</a:t>
            </a:r>
          </a:p>
          <a:p>
            <a:r>
              <a:rPr lang="en-US" dirty="0" err="1"/>
              <a:t>const</a:t>
            </a:r>
            <a:r>
              <a:rPr lang="en-US" dirty="0"/>
              <a:t> PORT = </a:t>
            </a:r>
            <a:r>
              <a:rPr lang="en-US" b="1" dirty="0" err="1"/>
              <a:t>process.env.PORT</a:t>
            </a:r>
            <a:r>
              <a:rPr lang="en-US" dirty="0"/>
              <a:t> || 5000;</a:t>
            </a:r>
          </a:p>
          <a:p>
            <a:r>
              <a:rPr lang="en-US" dirty="0" err="1"/>
              <a:t>const</a:t>
            </a:r>
            <a:r>
              <a:rPr lang="en-US" dirty="0"/>
              <a:t> server = </a:t>
            </a:r>
            <a:r>
              <a:rPr lang="en-US" dirty="0" err="1"/>
              <a:t>http.createServer</a:t>
            </a:r>
            <a:r>
              <a:rPr lang="en-US" dirty="0"/>
              <a:t>((</a:t>
            </a:r>
            <a:r>
              <a:rPr lang="en-US" dirty="0" err="1"/>
              <a:t>req</a:t>
            </a:r>
            <a:r>
              <a:rPr lang="en-US" dirty="0"/>
              <a:t>, res) =&gt; {</a:t>
            </a:r>
          </a:p>
          <a:p>
            <a:r>
              <a:rPr lang="en-US" dirty="0"/>
              <a:t>  </a:t>
            </a:r>
            <a:r>
              <a:rPr lang="en-US" dirty="0" err="1"/>
              <a:t>res.statusCode</a:t>
            </a:r>
            <a:r>
              <a:rPr lang="en-US" dirty="0"/>
              <a:t> = 200;</a:t>
            </a:r>
          </a:p>
          <a:p>
            <a:r>
              <a:rPr lang="en-US" dirty="0"/>
              <a:t>  </a:t>
            </a:r>
            <a:r>
              <a:rPr lang="en-US" dirty="0" err="1"/>
              <a:t>res.setHeader</a:t>
            </a:r>
            <a:r>
              <a:rPr lang="en-US" dirty="0"/>
              <a:t>('Content-Type', 'text/plain');</a:t>
            </a:r>
          </a:p>
          <a:p>
            <a:r>
              <a:rPr lang="en-US" dirty="0"/>
              <a:t>  </a:t>
            </a:r>
            <a:r>
              <a:rPr lang="en-US" dirty="0" err="1"/>
              <a:t>res.end</a:t>
            </a:r>
            <a:r>
              <a:rPr lang="en-US" dirty="0"/>
              <a:t>('Hello World\n');</a:t>
            </a:r>
          </a:p>
          <a:p>
            <a:r>
              <a:rPr lang="en-US" dirty="0"/>
              <a:t>});</a:t>
            </a:r>
          </a:p>
          <a:p>
            <a:r>
              <a:rPr lang="en-US" dirty="0" err="1"/>
              <a:t>server.listen</a:t>
            </a:r>
            <a:r>
              <a:rPr lang="en-US" dirty="0"/>
              <a:t>(PORT, () =&gt; {</a:t>
            </a:r>
          </a:p>
          <a:p>
            <a:r>
              <a:rPr lang="en-US" dirty="0"/>
              <a:t>  </a:t>
            </a:r>
            <a:r>
              <a:rPr lang="en-US" dirty="0" err="1"/>
              <a:t>console.log</a:t>
            </a:r>
            <a:r>
              <a:rPr lang="en-US" dirty="0"/>
              <a:t>(`Server running on ${PORT}/`);</a:t>
            </a:r>
          </a:p>
          <a:p>
            <a:r>
              <a:rPr lang="en-US" dirty="0"/>
              <a:t>});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712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Web sockets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7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web sockets?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 </a:t>
            </a:r>
            <a:r>
              <a:rPr lang="en-US" sz="2800" dirty="0" err="1"/>
              <a:t>WebSocket</a:t>
            </a:r>
            <a:r>
              <a:rPr lang="en-US" sz="2800" dirty="0"/>
              <a:t> protocol enables interaction between a web client (such as a browser) and a web server with lower overheads, facilitating real-time data transfer from and to the </a:t>
            </a:r>
            <a:r>
              <a:rPr lang="en-US" sz="2800" dirty="0" smtClean="0"/>
              <a:t>server.</a:t>
            </a:r>
          </a:p>
          <a:p>
            <a:endParaRPr lang="en-US" sz="2800" dirty="0"/>
          </a:p>
          <a:p>
            <a:r>
              <a:rPr lang="en-US" sz="2800" dirty="0" smtClean="0"/>
              <a:t>This </a:t>
            </a:r>
            <a:r>
              <a:rPr lang="en-US" sz="2800" dirty="0"/>
              <a:t>is made possible by providing a standardized way for the server to send content to the client without being first requested by the client, and </a:t>
            </a:r>
            <a:r>
              <a:rPr lang="en-US" sz="2800" b="1" dirty="0"/>
              <a:t>allowing messages to be passed back and forth while keeping the connection open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05022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sockets server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617" y="744728"/>
            <a:ext cx="70993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4974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110</TotalTime>
  <Words>248</Words>
  <Application>Microsoft Macintosh PowerPoint</Application>
  <PresentationFormat>Widescreen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Corbel</vt:lpstr>
      <vt:lpstr>Wingdings 2</vt:lpstr>
      <vt:lpstr>Frame</vt:lpstr>
      <vt:lpstr>Building blocks</vt:lpstr>
      <vt:lpstr>Deploying applications in the cloud with Heroku  Web sockets</vt:lpstr>
      <vt:lpstr>About me</vt:lpstr>
      <vt:lpstr>Getting started with Heroku</vt:lpstr>
      <vt:lpstr>Getting started with Heroku (Nodejs example)</vt:lpstr>
      <vt:lpstr>index.js</vt:lpstr>
      <vt:lpstr>Web sockets</vt:lpstr>
      <vt:lpstr>What are web sockets?</vt:lpstr>
      <vt:lpstr>Web sockets server</vt:lpstr>
      <vt:lpstr>Web sockets client (emitter)</vt:lpstr>
      <vt:lpstr>Web sockets client (receiver)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Deploying applications in the cloud with Heroku</dc:title>
  <dc:creator>Microsoft Office User</dc:creator>
  <cp:lastModifiedBy>Microsoft Office User</cp:lastModifiedBy>
  <cp:revision>10</cp:revision>
  <dcterms:created xsi:type="dcterms:W3CDTF">2018-09-29T13:43:21Z</dcterms:created>
  <dcterms:modified xsi:type="dcterms:W3CDTF">2018-09-29T15:35:52Z</dcterms:modified>
</cp:coreProperties>
</file>

<file path=docProps/thumbnail.jpeg>
</file>